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57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5497"/>
    <a:srgbClr val="EF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>
        <p:scale>
          <a:sx n="100" d="100"/>
          <a:sy n="100" d="100"/>
        </p:scale>
        <p:origin x="1544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DF46C-8EC9-7242-96BC-2D7E7738BA0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6D8C27-0753-2F47-BB6F-405B2EAE5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5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40042"/>
            <a:ext cx="9144000" cy="1161398"/>
          </a:xfrm>
        </p:spPr>
        <p:txBody>
          <a:bodyPr anchor="b">
            <a:normAutofit/>
          </a:bodyPr>
          <a:lstStyle>
            <a:lvl1pPr algn="l">
              <a:defRPr sz="4800" b="1"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9490" y="1250146"/>
            <a:ext cx="1274896" cy="187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5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069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50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9902" y="1"/>
            <a:ext cx="10323897" cy="1242797"/>
          </a:xfrm>
        </p:spPr>
        <p:txBody>
          <a:bodyPr>
            <a:normAutofit/>
          </a:bodyPr>
          <a:lstStyle>
            <a:lvl1pPr>
              <a:defRPr sz="3600" b="1"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9902" y="1626669"/>
            <a:ext cx="10323898" cy="4550294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90989" y="0"/>
            <a:ext cx="843687" cy="1242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604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977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979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751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88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19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618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0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DECF2-10D0-3248-BB2B-B310AA558A6E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69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5" Type="http://schemas.openxmlformats.org/officeDocument/2006/relationships/image" Target="../media/image16.tiff"/><Relationship Id="rId6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1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1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 smtClean="0">
                <a:latin typeface="Verdana" charset="0"/>
                <a:ea typeface="Verdana" charset="0"/>
                <a:cs typeface="Verdana" charset="0"/>
              </a:rPr>
              <a:t>A Scala Full-Stack</a:t>
            </a:r>
            <a:endParaRPr lang="en-US" dirty="0"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6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pic>
        <p:nvPicPr>
          <p:cNvPr id="38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400" y="1694536"/>
            <a:ext cx="3414399" cy="3414399"/>
          </a:xfrm>
          <a:prstGeom prst="rect">
            <a:avLst/>
          </a:prstGeom>
          <a:solidFill>
            <a:srgbClr val="FFFFFF">
              <a:alpha val="3922"/>
            </a:srgbClr>
          </a:solidFill>
        </p:spPr>
      </p:pic>
      <p:sp>
        <p:nvSpPr>
          <p:cNvPr id="39" name="Ellipse 7"/>
          <p:cNvSpPr/>
          <p:nvPr/>
        </p:nvSpPr>
        <p:spPr>
          <a:xfrm>
            <a:off x="2698948" y="1761747"/>
            <a:ext cx="3255301" cy="3279974"/>
          </a:xfrm>
          <a:prstGeom prst="ellipse">
            <a:avLst/>
          </a:prstGeom>
          <a:solidFill>
            <a:srgbClr val="BDD7EE">
              <a:alpha val="50196"/>
            </a:srgbClr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CH" sz="2400" b="1">
                <a:solidFill>
                  <a:srgbClr val="41719C"/>
                </a:solidFill>
                <a:latin typeface="Proxima Nova Lt" panose="02000506030000020004" pitchFamily="50" charset="0"/>
              </a:rPr>
              <a:t>sFn CMS</a:t>
            </a:r>
            <a:endParaRPr lang="de-CH" sz="2400" b="1" dirty="0">
              <a:solidFill>
                <a:srgbClr val="41719C"/>
              </a:solidFill>
              <a:latin typeface="Proxima Nova Lt" panose="02000506030000020004" pitchFamily="50" charset="0"/>
            </a:endParaRPr>
          </a:p>
        </p:txBody>
      </p:sp>
      <p:cxnSp>
        <p:nvCxnSpPr>
          <p:cNvPr id="40" name="Gerader Verbinder 8"/>
          <p:cNvCxnSpPr/>
          <p:nvPr/>
        </p:nvCxnSpPr>
        <p:spPr>
          <a:xfrm flipH="1">
            <a:off x="7329517" y="1694536"/>
            <a:ext cx="1758720" cy="76919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Grafik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99" y="1242798"/>
            <a:ext cx="903476" cy="903476"/>
          </a:xfrm>
          <a:prstGeom prst="rect">
            <a:avLst/>
          </a:prstGeom>
        </p:spPr>
      </p:pic>
      <p:cxnSp>
        <p:nvCxnSpPr>
          <p:cNvPr id="42" name="Gerader Verbinder 10"/>
          <p:cNvCxnSpPr/>
          <p:nvPr/>
        </p:nvCxnSpPr>
        <p:spPr>
          <a:xfrm flipV="1">
            <a:off x="6033797" y="2436531"/>
            <a:ext cx="1295720" cy="90881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Grafik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759" y="2167772"/>
            <a:ext cx="537519" cy="537519"/>
          </a:xfrm>
          <a:prstGeom prst="rect">
            <a:avLst/>
          </a:prstGeom>
        </p:spPr>
      </p:pic>
      <p:cxnSp>
        <p:nvCxnSpPr>
          <p:cNvPr id="44" name="Gerader Verbinder 12"/>
          <p:cNvCxnSpPr/>
          <p:nvPr/>
        </p:nvCxnSpPr>
        <p:spPr>
          <a:xfrm flipH="1">
            <a:off x="7340777" y="2608412"/>
            <a:ext cx="1747461" cy="51432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13"/>
          <p:cNvCxnSpPr/>
          <p:nvPr/>
        </p:nvCxnSpPr>
        <p:spPr>
          <a:xfrm flipH="1" flipV="1">
            <a:off x="7357453" y="5077996"/>
            <a:ext cx="1730785" cy="229571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14"/>
          <p:cNvCxnSpPr/>
          <p:nvPr/>
        </p:nvCxnSpPr>
        <p:spPr>
          <a:xfrm flipV="1">
            <a:off x="7357453" y="3551081"/>
            <a:ext cx="1742044" cy="243012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15"/>
          <p:cNvCxnSpPr/>
          <p:nvPr/>
        </p:nvCxnSpPr>
        <p:spPr>
          <a:xfrm>
            <a:off x="7357453" y="4366937"/>
            <a:ext cx="1719524" cy="17655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Grafik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99" y="3932854"/>
            <a:ext cx="903476" cy="903476"/>
          </a:xfrm>
          <a:prstGeom prst="rect">
            <a:avLst/>
          </a:prstGeom>
        </p:spPr>
      </p:pic>
      <p:pic>
        <p:nvPicPr>
          <p:cNvPr id="49" name="Grafik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056" y="4835405"/>
            <a:ext cx="903476" cy="903476"/>
          </a:xfrm>
          <a:prstGeom prst="rect">
            <a:avLst/>
          </a:prstGeom>
        </p:spPr>
      </p:pic>
      <p:pic>
        <p:nvPicPr>
          <p:cNvPr id="50" name="Grafik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5239" y="2126827"/>
            <a:ext cx="903476" cy="903476"/>
          </a:xfrm>
          <a:prstGeom prst="rect">
            <a:avLst/>
          </a:prstGeom>
        </p:spPr>
      </p:pic>
      <p:pic>
        <p:nvPicPr>
          <p:cNvPr id="51" name="Grafik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99" y="3029378"/>
            <a:ext cx="903476" cy="903476"/>
          </a:xfrm>
          <a:prstGeom prst="rect">
            <a:avLst/>
          </a:prstGeom>
        </p:spPr>
      </p:pic>
      <p:cxnSp>
        <p:nvCxnSpPr>
          <p:cNvPr id="52" name="Gerader Verbinder 20"/>
          <p:cNvCxnSpPr/>
          <p:nvPr/>
        </p:nvCxnSpPr>
        <p:spPr>
          <a:xfrm flipH="1" flipV="1">
            <a:off x="5994025" y="3401735"/>
            <a:ext cx="1357843" cy="390971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21"/>
          <p:cNvCxnSpPr/>
          <p:nvPr/>
        </p:nvCxnSpPr>
        <p:spPr>
          <a:xfrm flipV="1">
            <a:off x="5988440" y="3098017"/>
            <a:ext cx="1352337" cy="30067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22"/>
          <p:cNvCxnSpPr/>
          <p:nvPr/>
        </p:nvCxnSpPr>
        <p:spPr>
          <a:xfrm>
            <a:off x="5988440" y="3383587"/>
            <a:ext cx="1352337" cy="95317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23"/>
          <p:cNvCxnSpPr/>
          <p:nvPr/>
        </p:nvCxnSpPr>
        <p:spPr>
          <a:xfrm>
            <a:off x="5988440" y="3398695"/>
            <a:ext cx="1373681" cy="169454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Grafik 2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286" y="2949996"/>
            <a:ext cx="903476" cy="903476"/>
          </a:xfrm>
          <a:prstGeom prst="rect">
            <a:avLst/>
          </a:prstGeom>
        </p:spPr>
      </p:pic>
      <p:pic>
        <p:nvPicPr>
          <p:cNvPr id="57" name="Grafik 2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321" y="2761821"/>
            <a:ext cx="672393" cy="672393"/>
          </a:xfrm>
          <a:prstGeom prst="rect">
            <a:avLst/>
          </a:prstGeom>
        </p:spPr>
      </p:pic>
      <p:pic>
        <p:nvPicPr>
          <p:cNvPr id="58" name="Grafik 2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747" y="4189603"/>
            <a:ext cx="322749" cy="322749"/>
          </a:xfrm>
          <a:prstGeom prst="rect">
            <a:avLst/>
          </a:prstGeom>
        </p:spPr>
      </p:pic>
      <p:pic>
        <p:nvPicPr>
          <p:cNvPr id="59" name="Grafik 2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715" y="4593670"/>
            <a:ext cx="903476" cy="903476"/>
          </a:xfrm>
          <a:prstGeom prst="rect">
            <a:avLst/>
          </a:prstGeom>
        </p:spPr>
      </p:pic>
      <p:pic>
        <p:nvPicPr>
          <p:cNvPr id="60" name="Grafik 2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225" y="3492231"/>
            <a:ext cx="535795" cy="53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97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84230" y="4232933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A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684227" y="3053992"/>
            <a:ext cx="5035557" cy="10417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adapters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3684227" y="1141664"/>
            <a:ext cx="5035557" cy="82111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CMS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969028" y="4232933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B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6253826" y="4232933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C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538623" y="4225655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D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3684230" y="5411875"/>
            <a:ext cx="1181162" cy="83182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A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4969028" y="5411875"/>
            <a:ext cx="1181162" cy="83182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B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6253826" y="5411875"/>
            <a:ext cx="1181162" cy="83182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C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538623" y="5420894"/>
            <a:ext cx="1181162" cy="82280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D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684227" y="2101319"/>
            <a:ext cx="5035558" cy="82280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adapters-CMS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6090" y="2134644"/>
            <a:ext cx="529225" cy="52922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6089" y="1141663"/>
            <a:ext cx="529225" cy="529225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6090" y="4232933"/>
            <a:ext cx="529225" cy="52922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831" y="4232933"/>
            <a:ext cx="529225" cy="529225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476" y="4235521"/>
            <a:ext cx="529225" cy="529225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5520" y="4235521"/>
            <a:ext cx="529225" cy="529225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7486650" y="2972421"/>
            <a:ext cx="1285875" cy="3392659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201852" y="1042989"/>
            <a:ext cx="1285875" cy="532209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915210" y="2972421"/>
            <a:ext cx="1285875" cy="3392659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3630412" y="1042989"/>
            <a:ext cx="1285875" cy="532209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130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58871" y="4061818"/>
            <a:ext cx="7371697" cy="208959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customer adapter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558871" y="1545239"/>
            <a:ext cx="7371697" cy="22098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adapters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175247" y="2167562"/>
            <a:ext cx="2115570" cy="1103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shared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7547659" y="4620754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2802835" y="4620753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mtClean="0"/>
              <a:t>client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5175247" y="4620754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shared</a:t>
            </a:r>
            <a:endParaRPr lang="en-US" dirty="0"/>
          </a:p>
        </p:txBody>
      </p:sp>
      <p:cxnSp>
        <p:nvCxnSpPr>
          <p:cNvPr id="5" name="Straight Arrow Connector 4"/>
          <p:cNvCxnSpPr>
            <a:stCxn id="28" idx="1"/>
            <a:endCxn id="39" idx="1"/>
          </p:cNvCxnSpPr>
          <p:nvPr/>
        </p:nvCxnSpPr>
        <p:spPr>
          <a:xfrm flipV="1">
            <a:off x="2802835" y="2719216"/>
            <a:ext cx="2372412" cy="3602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2802835" y="2167562"/>
            <a:ext cx="2115570" cy="11105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mtClean="0"/>
              <a:t>client</a:t>
            </a:r>
            <a:endParaRPr lang="en-US" dirty="0"/>
          </a:p>
        </p:txBody>
      </p:sp>
      <p:cxnSp>
        <p:nvCxnSpPr>
          <p:cNvPr id="47" name="Straight Arrow Connector 46"/>
          <p:cNvCxnSpPr>
            <a:stCxn id="27" idx="3"/>
            <a:endCxn id="39" idx="3"/>
          </p:cNvCxnSpPr>
          <p:nvPr/>
        </p:nvCxnSpPr>
        <p:spPr>
          <a:xfrm flipH="1" flipV="1">
            <a:off x="7290817" y="2719216"/>
            <a:ext cx="2372412" cy="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7547659" y="2167562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server</a:t>
            </a:r>
            <a:endParaRPr lang="en-US" dirty="0"/>
          </a:p>
        </p:txBody>
      </p:sp>
      <p:cxnSp>
        <p:nvCxnSpPr>
          <p:cNvPr id="48" name="Straight Arrow Connector 47"/>
          <p:cNvCxnSpPr>
            <a:stCxn id="28" idx="2"/>
            <a:endCxn id="45" idx="0"/>
          </p:cNvCxnSpPr>
          <p:nvPr/>
        </p:nvCxnSpPr>
        <p:spPr>
          <a:xfrm>
            <a:off x="3860620" y="3278074"/>
            <a:ext cx="0" cy="134267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45" idx="3"/>
            <a:endCxn id="46" idx="1"/>
          </p:cNvCxnSpPr>
          <p:nvPr/>
        </p:nvCxnSpPr>
        <p:spPr>
          <a:xfrm>
            <a:off x="4918405" y="5172408"/>
            <a:ext cx="256842" cy="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endCxn id="44" idx="0"/>
          </p:cNvCxnSpPr>
          <p:nvPr/>
        </p:nvCxnSpPr>
        <p:spPr>
          <a:xfrm>
            <a:off x="8605444" y="3278074"/>
            <a:ext cx="0" cy="134268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44" idx="1"/>
            <a:endCxn id="46" idx="3"/>
          </p:cNvCxnSpPr>
          <p:nvPr/>
        </p:nvCxnSpPr>
        <p:spPr>
          <a:xfrm flipH="1">
            <a:off x="7290817" y="5172409"/>
            <a:ext cx="256842" cy="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457" y="2240976"/>
            <a:ext cx="270356" cy="398249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369" y="2242930"/>
            <a:ext cx="532845" cy="399634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335" y="4690193"/>
            <a:ext cx="270356" cy="398249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47" y="4692147"/>
            <a:ext cx="532845" cy="399634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8309" y="2240976"/>
            <a:ext cx="532845" cy="399634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187" y="4690193"/>
            <a:ext cx="532845" cy="399634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8242" y="2240976"/>
            <a:ext cx="270356" cy="398249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1120" y="4690193"/>
            <a:ext cx="270356" cy="39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30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94986" y="4119363"/>
            <a:ext cx="4931923" cy="15856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94986" y="1735897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mtClean="0"/>
              <a:t>client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4278611"/>
            <a:ext cx="438493" cy="6459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318" y="1897697"/>
            <a:ext cx="861232" cy="6459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50" y="4278611"/>
            <a:ext cx="390246" cy="6459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551" y="1897698"/>
            <a:ext cx="645924" cy="64592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694986" y="2864669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shared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3023917"/>
            <a:ext cx="438493" cy="6459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6475" y="3016054"/>
            <a:ext cx="390246" cy="64592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5243" y="3029503"/>
            <a:ext cx="861232" cy="64592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6956" y="1936084"/>
            <a:ext cx="552879" cy="55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192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94985" y="4127226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Bot API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94986" y="1735897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My Bot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694986" y="2864669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Scala Wrapper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3023917"/>
            <a:ext cx="438493" cy="6459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0686" y="4261004"/>
            <a:ext cx="546523" cy="5465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1833324"/>
            <a:ext cx="438493" cy="64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1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 Conversation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720385" y="5079726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Bot API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20386" y="2688397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Conversation FSM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720386" y="3817169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Scala Wrapper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86" y="3976417"/>
            <a:ext cx="438493" cy="6459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086" y="5213504"/>
            <a:ext cx="546523" cy="5465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86" y="2785824"/>
            <a:ext cx="438493" cy="64592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720385" y="1559625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My Bot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85" y="1657052"/>
            <a:ext cx="438493" cy="64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3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Design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769338" y="2254260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194539" y="3454651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Job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769339" y="3454651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Job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344139" y="3454651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Job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3" idx="0"/>
            <a:endCxn id="9" idx="2"/>
          </p:cNvCxnSpPr>
          <p:nvPr/>
        </p:nvCxnSpPr>
        <p:spPr>
          <a:xfrm flipV="1">
            <a:off x="4810847" y="2960024"/>
            <a:ext cx="1574799" cy="494627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4" idx="0"/>
            <a:endCxn id="9" idx="2"/>
          </p:cNvCxnSpPr>
          <p:nvPr/>
        </p:nvCxnSpPr>
        <p:spPr>
          <a:xfrm flipH="1" flipV="1">
            <a:off x="6385646" y="2960024"/>
            <a:ext cx="1" cy="494627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5" idx="0"/>
            <a:endCxn id="9" idx="2"/>
          </p:cNvCxnSpPr>
          <p:nvPr/>
        </p:nvCxnSpPr>
        <p:spPr>
          <a:xfrm flipH="1" flipV="1">
            <a:off x="6385646" y="2960024"/>
            <a:ext cx="1574801" cy="494627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2619738" y="4655042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194538" y="4655042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769338" y="4655042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cxnSp>
        <p:nvCxnSpPr>
          <p:cNvPr id="26" name="Straight Arrow Connector 25"/>
          <p:cNvCxnSpPr>
            <a:endCxn id="13" idx="2"/>
          </p:cNvCxnSpPr>
          <p:nvPr/>
        </p:nvCxnSpPr>
        <p:spPr>
          <a:xfrm flipV="1">
            <a:off x="3236046" y="4160415"/>
            <a:ext cx="1574801" cy="494628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13" idx="2"/>
          </p:cNvCxnSpPr>
          <p:nvPr/>
        </p:nvCxnSpPr>
        <p:spPr>
          <a:xfrm flipV="1">
            <a:off x="4810847" y="4160415"/>
            <a:ext cx="0" cy="494628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13" idx="2"/>
          </p:cNvCxnSpPr>
          <p:nvPr/>
        </p:nvCxnSpPr>
        <p:spPr>
          <a:xfrm flipH="1" flipV="1">
            <a:off x="4810847" y="4160415"/>
            <a:ext cx="1574800" cy="494628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71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9066</TotalTime>
  <Words>80</Words>
  <Application>Microsoft Macintosh PowerPoint</Application>
  <PresentationFormat>Widescreen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Proxima Nova Lt</vt:lpstr>
      <vt:lpstr>Verdana</vt:lpstr>
      <vt:lpstr>Arial</vt:lpstr>
      <vt:lpstr>Office Theme</vt:lpstr>
      <vt:lpstr>A Scala Full-Stack</vt:lpstr>
      <vt:lpstr>Use Case</vt:lpstr>
      <vt:lpstr>Use Case</vt:lpstr>
      <vt:lpstr>Use Case Architecture</vt:lpstr>
      <vt:lpstr>Architecture</vt:lpstr>
      <vt:lpstr>Bot Architecture</vt:lpstr>
      <vt:lpstr>Bot Conversation Architecture</vt:lpstr>
      <vt:lpstr>Domain Design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Scala Full-Stack </dc:title>
  <dc:creator>Pascal Mengelt</dc:creator>
  <cp:lastModifiedBy>Pascal Mengelt</cp:lastModifiedBy>
  <cp:revision>22</cp:revision>
  <dcterms:created xsi:type="dcterms:W3CDTF">2018-02-03T19:11:28Z</dcterms:created>
  <dcterms:modified xsi:type="dcterms:W3CDTF">2018-03-14T07:22:44Z</dcterms:modified>
</cp:coreProperties>
</file>

<file path=docProps/thumbnail.jpeg>
</file>